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57" r:id="rId4"/>
    <p:sldId id="260" r:id="rId5"/>
    <p:sldId id="264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37" autoAdjust="0"/>
    <p:restoredTop sz="94660"/>
  </p:normalViewPr>
  <p:slideViewPr>
    <p:cSldViewPr>
      <p:cViewPr varScale="1">
        <p:scale>
          <a:sx n="74" d="100"/>
          <a:sy n="74" d="100"/>
        </p:scale>
        <p:origin x="-130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484784"/>
            <a:ext cx="7175351" cy="1793167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Экскурсия по музею 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Железнодорожного </a:t>
            </a: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района</a:t>
            </a:r>
          </a:p>
        </p:txBody>
      </p:sp>
    </p:spTree>
    <p:extLst>
      <p:ext uri="{BB962C8B-B14F-4D97-AF65-F5344CB8AC3E}">
        <p14:creationId xmlns:p14="http://schemas.microsoft.com/office/powerpoint/2010/main" val="2177239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88640"/>
            <a:ext cx="5205264" cy="10397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Уголок истории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28800"/>
            <a:ext cx="7948099" cy="4768860"/>
          </a:xfrm>
        </p:spPr>
      </p:pic>
    </p:spTree>
    <p:extLst>
      <p:ext uri="{BB962C8B-B14F-4D97-AF65-F5344CB8AC3E}">
        <p14:creationId xmlns:p14="http://schemas.microsoft.com/office/powerpoint/2010/main" val="2785034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44016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b="0" dirty="0" smtClean="0">
                <a:solidFill>
                  <a:schemeClr val="tx1"/>
                </a:solidFill>
              </a:rPr>
              <a:t>Необходимые </a:t>
            </a:r>
            <a:r>
              <a:rPr lang="ru-RU" b="0" dirty="0">
                <a:solidFill>
                  <a:schemeClr val="tx1"/>
                </a:solidFill>
              </a:rPr>
              <a:t>в каждой семье принадлежности.</a:t>
            </a:r>
            <a:endParaRPr lang="ru-RU" b="0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132856"/>
            <a:ext cx="6656733" cy="3993307"/>
          </a:xfrm>
        </p:spPr>
      </p:pic>
    </p:spTree>
    <p:extLst>
      <p:ext uri="{BB962C8B-B14F-4D97-AF65-F5344CB8AC3E}">
        <p14:creationId xmlns:p14="http://schemas.microsoft.com/office/powerpoint/2010/main" val="2126754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404664"/>
            <a:ext cx="4341168" cy="6048672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ru-RU" sz="2800" b="0" dirty="0" smtClean="0">
                <a:solidFill>
                  <a:schemeClr val="tx1"/>
                </a:solidFill>
              </a:rPr>
              <a:t>В те времена такой самовар </a:t>
            </a:r>
            <a:r>
              <a:rPr lang="ru-RU" sz="2800" b="0" dirty="0" smtClean="0">
                <a:solidFill>
                  <a:schemeClr val="tx1"/>
                </a:solidFill>
              </a:rPr>
              <a:t>мог </a:t>
            </a:r>
            <a:r>
              <a:rPr lang="ru-RU" sz="2800" b="0" dirty="0" smtClean="0">
                <a:solidFill>
                  <a:schemeClr val="tx1"/>
                </a:solidFill>
              </a:rPr>
              <a:t>быть только у богатой семьи</a:t>
            </a:r>
            <a:r>
              <a:rPr lang="ru-RU" sz="2800" b="0" dirty="0" smtClean="0">
                <a:solidFill>
                  <a:schemeClr val="tx1"/>
                </a:solidFill>
              </a:rPr>
              <a:t>.</a:t>
            </a:r>
            <a:br>
              <a:rPr lang="ru-RU" sz="2800" b="0" dirty="0" smtClean="0">
                <a:solidFill>
                  <a:schemeClr val="tx1"/>
                </a:solidFill>
              </a:rPr>
            </a:br>
            <a:r>
              <a:rPr lang="ru-RU" sz="2800" b="0" dirty="0" smtClean="0">
                <a:solidFill>
                  <a:schemeClr val="tx1"/>
                </a:solidFill>
              </a:rPr>
              <a:t> </a:t>
            </a:r>
            <a:r>
              <a:rPr lang="ru-RU" sz="2800" b="0" dirty="0" smtClean="0">
                <a:solidFill>
                  <a:schemeClr val="tx1"/>
                </a:solidFill>
              </a:rPr>
              <a:t>Друзья приходили по вечерам к хозяевам и распивали чай и рассказывали </a:t>
            </a:r>
            <a:r>
              <a:rPr lang="ru-RU" sz="2800" b="0" dirty="0" smtClean="0">
                <a:solidFill>
                  <a:schemeClr val="tx1"/>
                </a:solidFill>
              </a:rPr>
              <a:t>увлекательные  </a:t>
            </a:r>
            <a:r>
              <a:rPr lang="ru-RU" sz="2800" b="0" dirty="0" smtClean="0">
                <a:solidFill>
                  <a:schemeClr val="tx1"/>
                </a:solidFill>
              </a:rPr>
              <a:t>истории</a:t>
            </a:r>
            <a:endParaRPr lang="ru-RU" sz="2800" b="0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70994" y="1643201"/>
            <a:ext cx="6192688" cy="3715613"/>
          </a:xfrm>
        </p:spPr>
      </p:pic>
    </p:spTree>
    <p:extLst>
      <p:ext uri="{BB962C8B-B14F-4D97-AF65-F5344CB8AC3E}">
        <p14:creationId xmlns:p14="http://schemas.microsoft.com/office/powerpoint/2010/main" val="1184076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60582" y="1580796"/>
            <a:ext cx="6000667" cy="3744416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572000" y="476672"/>
            <a:ext cx="4110608" cy="590465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Каждая девушка мечтает о своем личном уголке дома. </a:t>
            </a:r>
            <a:endParaRPr lang="ru-RU" sz="3200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Была </a:t>
            </a:r>
            <a:r>
              <a:rPr lang="ru-RU" sz="3200" dirty="0" smtClean="0">
                <a:solidFill>
                  <a:schemeClr val="tx1"/>
                </a:solidFill>
              </a:rPr>
              <a:t>собственная ручная машинка , на которой она шила себе великолепные платья . 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616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692696"/>
            <a:ext cx="5504399" cy="1296144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b="0" dirty="0" smtClean="0">
                <a:solidFill>
                  <a:schemeClr val="tx1"/>
                </a:solidFill>
              </a:rPr>
              <a:t>В таких сундуках хранилась одежда</a:t>
            </a:r>
            <a:endParaRPr lang="ru-RU" b="0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204864"/>
            <a:ext cx="6912768" cy="4146900"/>
          </a:xfrm>
        </p:spPr>
      </p:pic>
    </p:spTree>
    <p:extLst>
      <p:ext uri="{BB962C8B-B14F-4D97-AF65-F5344CB8AC3E}">
        <p14:creationId xmlns:p14="http://schemas.microsoft.com/office/powerpoint/2010/main" val="312121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Детский уголок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700808"/>
            <a:ext cx="7473286" cy="4483149"/>
          </a:xfrm>
        </p:spPr>
      </p:pic>
    </p:spTree>
    <p:extLst>
      <p:ext uri="{BB962C8B-B14F-4D97-AF65-F5344CB8AC3E}">
        <p14:creationId xmlns:p14="http://schemas.microsoft.com/office/powerpoint/2010/main" val="191318653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26</TotalTime>
  <Words>54</Words>
  <Application>Microsoft Office PowerPoint</Application>
  <PresentationFormat>Экран (4:3)</PresentationFormat>
  <Paragraphs>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Экскурсия по музею Железнодорожного района</vt:lpstr>
      <vt:lpstr>Уголок истории </vt:lpstr>
      <vt:lpstr>Необходимые в каждой семье принадлежности.</vt:lpstr>
      <vt:lpstr>В те времена такой самовар мог быть только у богатой семьи.  Друзья приходили по вечерам к хозяевам и распивали чай и рассказывали увлекательные  истории</vt:lpstr>
      <vt:lpstr>Презентация PowerPoint</vt:lpstr>
      <vt:lpstr>В таких сундуках хранилась одежда</vt:lpstr>
      <vt:lpstr>Детский уголок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Экскурсия по музею железнодорожного района</dc:title>
  <dc:creator>Лиза Глуховская</dc:creator>
  <cp:lastModifiedBy>Басова Марина Ивановна</cp:lastModifiedBy>
  <cp:revision>7</cp:revision>
  <dcterms:created xsi:type="dcterms:W3CDTF">2015-11-23T15:19:32Z</dcterms:created>
  <dcterms:modified xsi:type="dcterms:W3CDTF">2015-12-27T03:21:27Z</dcterms:modified>
</cp:coreProperties>
</file>