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007F6-AFE3-429E-BC5A-698470057F9F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A708F-3728-41BB-99C4-9A4527B5D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852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A708F-3728-41BB-99C4-9A4527B5DF2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180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7A1D61F-969B-4E2C-A463-B8A93825C015}" type="datetimeFigureOut">
              <a:rPr lang="ru-RU" smtClean="0"/>
              <a:t>27.12.2015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204941E-50AE-46C5-BF08-FDE78DFC25C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Музей </a:t>
            </a:r>
            <a:r>
              <a:rPr lang="ru-RU" smtClean="0"/>
              <a:t>Железнодорожного района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441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Карта   </a:t>
            </a:r>
            <a:r>
              <a:rPr lang="ru-RU" dirty="0" smtClean="0"/>
              <a:t>Н</a:t>
            </a:r>
            <a:r>
              <a:rPr lang="ru-RU" dirty="0" smtClean="0"/>
              <a:t>овониколаевска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7009591" cy="3942895"/>
          </a:xfrm>
        </p:spPr>
      </p:pic>
    </p:spTree>
    <p:extLst>
      <p:ext uri="{BB962C8B-B14F-4D97-AF65-F5344CB8AC3E}">
        <p14:creationId xmlns:p14="http://schemas.microsoft.com/office/powerpoint/2010/main" val="1823712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0"/>
            <a:ext cx="3096344" cy="5085184"/>
          </a:xfrm>
        </p:spPr>
        <p:txBody>
          <a:bodyPr/>
          <a:lstStyle/>
          <a:p>
            <a:r>
              <a:rPr lang="ru-RU" dirty="0" smtClean="0"/>
              <a:t>Предметы </a:t>
            </a:r>
            <a:r>
              <a:rPr lang="ru-RU" dirty="0" smtClean="0"/>
              <a:t> </a:t>
            </a:r>
            <a:r>
              <a:rPr lang="ru-RU" dirty="0" smtClean="0"/>
              <a:t>быта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4626" y="544625"/>
            <a:ext cx="5085183" cy="3995935"/>
          </a:xfrm>
        </p:spPr>
      </p:pic>
    </p:spTree>
    <p:extLst>
      <p:ext uri="{BB962C8B-B14F-4D97-AF65-F5344CB8AC3E}">
        <p14:creationId xmlns:p14="http://schemas.microsoft.com/office/powerpoint/2010/main" val="2375138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7273" y="116632"/>
            <a:ext cx="8321040" cy="548640"/>
          </a:xfrm>
        </p:spPr>
        <p:txBody>
          <a:bodyPr/>
          <a:lstStyle/>
          <a:p>
            <a:pPr algn="ctr"/>
            <a:r>
              <a:rPr lang="ru-RU" dirty="0" smtClean="0"/>
              <a:t>Так выглядели деньги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28" y="980728"/>
            <a:ext cx="9169927" cy="4065866"/>
          </a:xfrm>
        </p:spPr>
      </p:pic>
    </p:spTree>
    <p:extLst>
      <p:ext uri="{BB962C8B-B14F-4D97-AF65-F5344CB8AC3E}">
        <p14:creationId xmlns:p14="http://schemas.microsoft.com/office/powerpoint/2010/main" val="2167404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332656"/>
            <a:ext cx="1948840" cy="548640"/>
          </a:xfrm>
        </p:spPr>
        <p:txBody>
          <a:bodyPr/>
          <a:lstStyle/>
          <a:p>
            <a:r>
              <a:rPr lang="ru-RU" dirty="0" smtClean="0"/>
              <a:t>прялка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57" y="1100138"/>
            <a:ext cx="6364110" cy="3579812"/>
          </a:xfrm>
        </p:spPr>
      </p:pic>
    </p:spTree>
    <p:extLst>
      <p:ext uri="{BB962C8B-B14F-4D97-AF65-F5344CB8AC3E}">
        <p14:creationId xmlns:p14="http://schemas.microsoft.com/office/powerpoint/2010/main" val="1705850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Детские     игрушки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57" y="1100138"/>
            <a:ext cx="6364110" cy="3579812"/>
          </a:xfrm>
        </p:spPr>
      </p:pic>
    </p:spTree>
    <p:extLst>
      <p:ext uri="{BB962C8B-B14F-4D97-AF65-F5344CB8AC3E}">
        <p14:creationId xmlns:p14="http://schemas.microsoft.com/office/powerpoint/2010/main" val="3871009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</a:t>
            </a:r>
            <a:r>
              <a:rPr lang="ru-RU" dirty="0" smtClean="0"/>
              <a:t>Наряды  довоенного </a:t>
            </a:r>
            <a:r>
              <a:rPr lang="ru-RU" dirty="0" smtClean="0"/>
              <a:t>времени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57" y="1100138"/>
            <a:ext cx="6364110" cy="3579812"/>
          </a:xfrm>
        </p:spPr>
      </p:pic>
    </p:spTree>
    <p:extLst>
      <p:ext uri="{BB962C8B-B14F-4D97-AF65-F5344CB8AC3E}">
        <p14:creationId xmlns:p14="http://schemas.microsoft.com/office/powerpoint/2010/main" val="190779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Первые печатные машинки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57" y="1100138"/>
            <a:ext cx="6364110" cy="3579812"/>
          </a:xfrm>
        </p:spPr>
      </p:pic>
    </p:spTree>
    <p:extLst>
      <p:ext uri="{BB962C8B-B14F-4D97-AF65-F5344CB8AC3E}">
        <p14:creationId xmlns:p14="http://schemas.microsoft.com/office/powerpoint/2010/main" val="563374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Патефон – признак  благосостояния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57" y="1100138"/>
            <a:ext cx="6364110" cy="3579812"/>
          </a:xfrm>
        </p:spPr>
      </p:pic>
    </p:spTree>
    <p:extLst>
      <p:ext uri="{BB962C8B-B14F-4D97-AF65-F5344CB8AC3E}">
        <p14:creationId xmlns:p14="http://schemas.microsoft.com/office/powerpoint/2010/main" val="3499611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</TotalTime>
  <Words>27</Words>
  <Application>Microsoft Office PowerPoint</Application>
  <PresentationFormat>Экран (4:3)</PresentationFormat>
  <Paragraphs>10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Углы</vt:lpstr>
      <vt:lpstr>Музей Железнодорожного района</vt:lpstr>
      <vt:lpstr>               Карта   Новониколаевска</vt:lpstr>
      <vt:lpstr>Предметы  быта</vt:lpstr>
      <vt:lpstr>Так выглядели деньги</vt:lpstr>
      <vt:lpstr>прялка</vt:lpstr>
      <vt:lpstr>Детские     игрушки</vt:lpstr>
      <vt:lpstr>            Наряды  довоенного времени</vt:lpstr>
      <vt:lpstr>          Первые печатные машинки</vt:lpstr>
      <vt:lpstr>Патефон – признак  благосостояния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Басова Марина Ивановна</cp:lastModifiedBy>
  <cp:revision>4</cp:revision>
  <dcterms:created xsi:type="dcterms:W3CDTF">2015-11-23T03:23:30Z</dcterms:created>
  <dcterms:modified xsi:type="dcterms:W3CDTF">2015-12-27T03:11:24Z</dcterms:modified>
</cp:coreProperties>
</file>